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8F"/>
    <a:srgbClr val="FF6699"/>
    <a:srgbClr val="F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AD39BB-DB3C-481F-87CC-8F9220D37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FC9EB33-4644-4AC5-935E-C5A1F81FB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A2F8877-C38A-4E69-A10D-BACABD27F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F867B81-C007-46C1-9B4C-A890A0C4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5FEAE4F-5C0B-473D-9DFD-B8D17232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580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6EA29C-05F9-493C-8E71-838A685D1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C28167F-C82A-4C2F-8D09-18E0FEA1A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1E1923E-9813-4497-9317-608E875F8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0412A80-7176-4BBC-A333-E8B4E7CF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CE9D9A-A2EF-4E5B-A0C7-3400B9E1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167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43512338-DCC5-4ADE-A080-B2F5416CF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8E3420A-B5AF-4BEE-A1A9-31EE00F49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2531EAB-4ECA-4F1A-8A7D-3997459E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D99723-DAFC-4FD7-B461-073E93F8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D1CED08-8566-4E49-B8EE-DF3D3C6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39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BC78D6-4F11-4812-8E74-4C2F3494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8915D6-8CC9-42AE-B469-C8350F100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B14536-BAE3-412B-99FA-524F10375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54A0383-F575-42B2-AB75-EC0B9779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4587CA6-B655-480A-8D76-4721A855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980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1DBCA9-D701-4395-A794-CB1EE1C5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5E8EAC7-6B62-417E-972E-E5F694745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786A502-7F61-4F4D-8400-C2B156E4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343DEC3-7D69-4CF9-A28F-8BC921EB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D842003-4A4D-4A83-A274-27A9BFF8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8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B5265C-CD22-457B-989E-1DE0A19B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FBAB24-10FA-43A7-9554-B688F8D57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C2B06F8-7E79-471E-A4CA-6F3492CC2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688243A-7371-4220-8088-E5E054F4F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01FF617-DA98-4FE5-8EBA-486E6EB80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A67DF3E-BCB1-4776-A2D9-A91FFC4E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12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B9E809-E932-4C4E-9576-B507FEF3F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482C484-80C9-42B7-9F7F-4927A93F3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62BD76B-88DD-4B90-98F8-E85D61246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29C241E-877C-4F8C-A6A2-8E0B50E14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6A655AE-B385-4E3D-AF1A-8E6E46721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F360EBB-A70D-4C8B-BD79-5F7B7F9E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CA23680-691C-4E4E-A5DE-5B331B1E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1F32B624-20E7-4B18-B0E9-AC581010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105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50CD51-51C6-4501-B9DE-63F8DFA0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A4D9917-9392-4C69-8F6F-1BBD5642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913AA759-D8A4-437A-A786-2ED69C051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3A49F63-5A1D-4431-951F-E410ED4C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246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B1DC06E1-31E9-4ACE-9E48-8B75358C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04DDCA9-DDA1-43E7-A2BB-48AF2756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2964BC5-C48A-4A54-A60D-9076F5ED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40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5F7654-E049-4515-98D0-9143F38EF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9C64B7-03DE-430D-B025-F9A5CF6E7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EF9E84B-94F3-4E91-B69A-51003C17C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C23C2B3-4089-47E5-9A6F-CA6EED7C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01A47FC-B133-4372-8D68-9DC77EB8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55FBE50-2F4B-4FD0-9A71-9FF1FB54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464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99B9C0-830A-4257-A931-1FA204F21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B617065-DFA4-47FA-9B07-9E89289C4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C855AFD-37ED-4E74-8EB1-A6A14BCF1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21A303-D9C9-4DE0-BDD4-213884F43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CB79A0B-5854-45AD-B7F0-73530353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E001843-B4F7-4533-BE2F-C2320788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597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7DD4ED3-8953-4B53-AD13-E9031EFF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5BA2BAC-A268-4A45-BC7A-712F4625E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F1AA970-B50B-4B42-9233-6D4AE2133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810B9-A410-41A0-8372-5DE482C5572B}" type="datetimeFigureOut">
              <a:rPr lang="hu-HU" smtClean="0"/>
              <a:t>2024.11.12.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F5BF52D-8750-4202-B92B-C1E8D548E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88FDC1B-4443-449C-B204-B6224EB86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0D91-4385-4FAA-86B6-B86ACFF0A9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655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36F5423-D441-4F37-B0C3-C88FD583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788" y="1196961"/>
            <a:ext cx="7381875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abadkézi sokszög: alakzat 3">
            <a:extLst>
              <a:ext uri="{FF2B5EF4-FFF2-40B4-BE49-F238E27FC236}">
                <a16:creationId xmlns:a16="http://schemas.microsoft.com/office/drawing/2014/main" id="{CAA86186-1C67-41FB-9EAA-97C0BC5F7B28}"/>
              </a:ext>
            </a:extLst>
          </p:cNvPr>
          <p:cNvSpPr/>
          <p:nvPr/>
        </p:nvSpPr>
        <p:spPr>
          <a:xfrm>
            <a:off x="7231310" y="2214694"/>
            <a:ext cx="1719743" cy="2306972"/>
          </a:xfrm>
          <a:custGeom>
            <a:avLst/>
            <a:gdLst>
              <a:gd name="connsiteX0" fmla="*/ 1719743 w 1719743"/>
              <a:gd name="connsiteY0" fmla="*/ 104820 h 2411792"/>
              <a:gd name="connsiteX1" fmla="*/ 1333850 w 1719743"/>
              <a:gd name="connsiteY1" fmla="*/ 146765 h 2411792"/>
              <a:gd name="connsiteX2" fmla="*/ 335560 w 1719743"/>
              <a:gd name="connsiteY2" fmla="*/ 171932 h 2411792"/>
              <a:gd name="connsiteX3" fmla="*/ 0 w 1719743"/>
              <a:gd name="connsiteY3" fmla="*/ 2411792 h 241179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743" h="2306972">
                <a:moveTo>
                  <a:pt x="1719743" y="0"/>
                </a:moveTo>
                <a:cubicBezTo>
                  <a:pt x="1642145" y="15380"/>
                  <a:pt x="1564547" y="30760"/>
                  <a:pt x="1333850" y="41945"/>
                </a:cubicBezTo>
                <a:cubicBezTo>
                  <a:pt x="1103153" y="53130"/>
                  <a:pt x="692092" y="41946"/>
                  <a:pt x="335560" y="67112"/>
                </a:cubicBezTo>
                <a:cubicBezTo>
                  <a:pt x="255865" y="654341"/>
                  <a:pt x="106960" y="1501629"/>
                  <a:pt x="0" y="2306972"/>
                </a:cubicBezTo>
              </a:path>
            </a:pathLst>
          </a:custGeom>
          <a:noFill/>
          <a:ln w="6921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28B1CDA6-FBED-42BC-B210-3B682C708229}"/>
              </a:ext>
            </a:extLst>
          </p:cNvPr>
          <p:cNvSpPr txBox="1"/>
          <p:nvPr/>
        </p:nvSpPr>
        <p:spPr>
          <a:xfrm>
            <a:off x="7231310" y="4337000"/>
            <a:ext cx="7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2"/>
                </a:solidFill>
              </a:rPr>
              <a:t>109</a:t>
            </a:r>
          </a:p>
        </p:txBody>
      </p:sp>
      <p:sp>
        <p:nvSpPr>
          <p:cNvPr id="7" name="Szabadkézi sokszög: alakzat 6">
            <a:extLst>
              <a:ext uri="{FF2B5EF4-FFF2-40B4-BE49-F238E27FC236}">
                <a16:creationId xmlns:a16="http://schemas.microsoft.com/office/drawing/2014/main" id="{DF1F62CE-53B3-4A83-A0E8-4198A923721B}"/>
              </a:ext>
            </a:extLst>
          </p:cNvPr>
          <p:cNvSpPr/>
          <p:nvPr/>
        </p:nvSpPr>
        <p:spPr>
          <a:xfrm>
            <a:off x="4723002" y="2189636"/>
            <a:ext cx="4228051" cy="511728"/>
          </a:xfrm>
          <a:custGeom>
            <a:avLst/>
            <a:gdLst>
              <a:gd name="connsiteX0" fmla="*/ 1719743 w 1719743"/>
              <a:gd name="connsiteY0" fmla="*/ 104820 h 2411792"/>
              <a:gd name="connsiteX1" fmla="*/ 1333850 w 1719743"/>
              <a:gd name="connsiteY1" fmla="*/ 146765 h 2411792"/>
              <a:gd name="connsiteX2" fmla="*/ 335560 w 1719743"/>
              <a:gd name="connsiteY2" fmla="*/ 171932 h 2411792"/>
              <a:gd name="connsiteX3" fmla="*/ 0 w 1719743"/>
              <a:gd name="connsiteY3" fmla="*/ 2411792 h 241179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0 w 4228051"/>
              <a:gd name="connsiteY3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250281 w 4235051"/>
              <a:gd name="connsiteY3" fmla="*/ 192837 h 511728"/>
              <a:gd name="connsiteX4" fmla="*/ 7000 w 4235051"/>
              <a:gd name="connsiteY4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1424739 w 4235051"/>
              <a:gd name="connsiteY3" fmla="*/ 369006 h 511728"/>
              <a:gd name="connsiteX4" fmla="*/ 250281 w 4235051"/>
              <a:gd name="connsiteY4" fmla="*/ 192837 h 511728"/>
              <a:gd name="connsiteX5" fmla="*/ 7000 w 4235051"/>
              <a:gd name="connsiteY5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1424739 w 4235051"/>
              <a:gd name="connsiteY3" fmla="*/ 369006 h 511728"/>
              <a:gd name="connsiteX4" fmla="*/ 250281 w 4235051"/>
              <a:gd name="connsiteY4" fmla="*/ 192837 h 511728"/>
              <a:gd name="connsiteX5" fmla="*/ 7000 w 4235051"/>
              <a:gd name="connsiteY5" fmla="*/ 511728 h 511728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1417739 w 4228051"/>
              <a:gd name="connsiteY3" fmla="*/ 369006 h 511728"/>
              <a:gd name="connsiteX4" fmla="*/ 243281 w 4228051"/>
              <a:gd name="connsiteY4" fmla="*/ 192837 h 511728"/>
              <a:gd name="connsiteX5" fmla="*/ 0 w 4228051"/>
              <a:gd name="connsiteY5" fmla="*/ 511728 h 511728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1417739 w 4228051"/>
              <a:gd name="connsiteY3" fmla="*/ 369006 h 511728"/>
              <a:gd name="connsiteX4" fmla="*/ 243281 w 4228051"/>
              <a:gd name="connsiteY4" fmla="*/ 192837 h 511728"/>
              <a:gd name="connsiteX5" fmla="*/ 0 w 4228051"/>
              <a:gd name="connsiteY5" fmla="*/ 511728 h 51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28051" h="511728">
                <a:moveTo>
                  <a:pt x="4228051" y="0"/>
                </a:moveTo>
                <a:cubicBezTo>
                  <a:pt x="4150453" y="15380"/>
                  <a:pt x="4072855" y="30760"/>
                  <a:pt x="3842158" y="41945"/>
                </a:cubicBezTo>
                <a:cubicBezTo>
                  <a:pt x="3611461" y="53130"/>
                  <a:pt x="3231160" y="58741"/>
                  <a:pt x="2843868" y="67112"/>
                </a:cubicBezTo>
                <a:cubicBezTo>
                  <a:pt x="2456576" y="75483"/>
                  <a:pt x="1851170" y="348052"/>
                  <a:pt x="1417739" y="369006"/>
                </a:cubicBezTo>
                <a:cubicBezTo>
                  <a:pt x="984308" y="389960"/>
                  <a:pt x="529905" y="282302"/>
                  <a:pt x="243281" y="192837"/>
                </a:cubicBezTo>
                <a:cubicBezTo>
                  <a:pt x="121641" y="292107"/>
                  <a:pt x="141215" y="321559"/>
                  <a:pt x="0" y="511728"/>
                </a:cubicBezTo>
              </a:path>
            </a:pathLst>
          </a:custGeom>
          <a:noFill/>
          <a:ln w="9017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2DCC1F7D-4F73-4FB0-A7D8-FC687202B5F3}"/>
              </a:ext>
            </a:extLst>
          </p:cNvPr>
          <p:cNvSpPr txBox="1"/>
          <p:nvPr/>
        </p:nvSpPr>
        <p:spPr>
          <a:xfrm>
            <a:off x="4806892" y="2516698"/>
            <a:ext cx="7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6699"/>
                </a:solidFill>
              </a:rPr>
              <a:t>142</a:t>
            </a:r>
          </a:p>
        </p:txBody>
      </p:sp>
      <p:sp>
        <p:nvSpPr>
          <p:cNvPr id="9" name="Szabadkézi sokszög: alakzat 8">
            <a:extLst>
              <a:ext uri="{FF2B5EF4-FFF2-40B4-BE49-F238E27FC236}">
                <a16:creationId xmlns:a16="http://schemas.microsoft.com/office/drawing/2014/main" id="{241E942B-33FF-47E3-8077-CF682149A0B1}"/>
              </a:ext>
            </a:extLst>
          </p:cNvPr>
          <p:cNvSpPr/>
          <p:nvPr/>
        </p:nvSpPr>
        <p:spPr>
          <a:xfrm>
            <a:off x="7185170" y="1904300"/>
            <a:ext cx="1448951" cy="2617365"/>
          </a:xfrm>
          <a:custGeom>
            <a:avLst/>
            <a:gdLst>
              <a:gd name="connsiteX0" fmla="*/ 1719743 w 1719743"/>
              <a:gd name="connsiteY0" fmla="*/ 104820 h 2411792"/>
              <a:gd name="connsiteX1" fmla="*/ 1333850 w 1719743"/>
              <a:gd name="connsiteY1" fmla="*/ 146765 h 2411792"/>
              <a:gd name="connsiteX2" fmla="*/ 335560 w 1719743"/>
              <a:gd name="connsiteY2" fmla="*/ 171932 h 2411792"/>
              <a:gd name="connsiteX3" fmla="*/ 0 w 1719743"/>
              <a:gd name="connsiteY3" fmla="*/ 2411792 h 241179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476463 w 1476463"/>
              <a:gd name="connsiteY0" fmla="*/ 0 h 2608976"/>
              <a:gd name="connsiteX1" fmla="*/ 1333850 w 1476463"/>
              <a:gd name="connsiteY1" fmla="*/ 343949 h 2608976"/>
              <a:gd name="connsiteX2" fmla="*/ 335560 w 1476463"/>
              <a:gd name="connsiteY2" fmla="*/ 369116 h 2608976"/>
              <a:gd name="connsiteX3" fmla="*/ 0 w 1476463"/>
              <a:gd name="connsiteY3" fmla="*/ 2608976 h 2608976"/>
              <a:gd name="connsiteX0" fmla="*/ 1476463 w 1476463"/>
              <a:gd name="connsiteY0" fmla="*/ 0 h 2608976"/>
              <a:gd name="connsiteX1" fmla="*/ 1333850 w 1476463"/>
              <a:gd name="connsiteY1" fmla="*/ 343949 h 2608976"/>
              <a:gd name="connsiteX2" fmla="*/ 335560 w 1476463"/>
              <a:gd name="connsiteY2" fmla="*/ 369116 h 2608976"/>
              <a:gd name="connsiteX3" fmla="*/ 0 w 1476463"/>
              <a:gd name="connsiteY3" fmla="*/ 2608976 h 2608976"/>
              <a:gd name="connsiteX0" fmla="*/ 1442907 w 1442907"/>
              <a:gd name="connsiteY0" fmla="*/ 0 h 2617365"/>
              <a:gd name="connsiteX1" fmla="*/ 1333850 w 1442907"/>
              <a:gd name="connsiteY1" fmla="*/ 352338 h 2617365"/>
              <a:gd name="connsiteX2" fmla="*/ 335560 w 1442907"/>
              <a:gd name="connsiteY2" fmla="*/ 377505 h 2617365"/>
              <a:gd name="connsiteX3" fmla="*/ 0 w 1442907"/>
              <a:gd name="connsiteY3" fmla="*/ 2617365 h 2617365"/>
              <a:gd name="connsiteX0" fmla="*/ 1442907 w 1450770"/>
              <a:gd name="connsiteY0" fmla="*/ 0 h 2617365"/>
              <a:gd name="connsiteX1" fmla="*/ 1359017 w 1450770"/>
              <a:gd name="connsiteY1" fmla="*/ 285226 h 2617365"/>
              <a:gd name="connsiteX2" fmla="*/ 335560 w 1450770"/>
              <a:gd name="connsiteY2" fmla="*/ 377505 h 2617365"/>
              <a:gd name="connsiteX3" fmla="*/ 0 w 1450770"/>
              <a:gd name="connsiteY3" fmla="*/ 2617365 h 2617365"/>
              <a:gd name="connsiteX0" fmla="*/ 1442907 w 1450770"/>
              <a:gd name="connsiteY0" fmla="*/ 0 h 2617365"/>
              <a:gd name="connsiteX1" fmla="*/ 1359017 w 1450770"/>
              <a:gd name="connsiteY1" fmla="*/ 285226 h 2617365"/>
              <a:gd name="connsiteX2" fmla="*/ 335560 w 1450770"/>
              <a:gd name="connsiteY2" fmla="*/ 327171 h 2617365"/>
              <a:gd name="connsiteX3" fmla="*/ 0 w 1450770"/>
              <a:gd name="connsiteY3" fmla="*/ 2617365 h 2617365"/>
              <a:gd name="connsiteX0" fmla="*/ 1442907 w 1448951"/>
              <a:gd name="connsiteY0" fmla="*/ 0 h 2617365"/>
              <a:gd name="connsiteX1" fmla="*/ 1359017 w 1448951"/>
              <a:gd name="connsiteY1" fmla="*/ 285226 h 2617365"/>
              <a:gd name="connsiteX2" fmla="*/ 360727 w 1448951"/>
              <a:gd name="connsiteY2" fmla="*/ 335560 h 2617365"/>
              <a:gd name="connsiteX3" fmla="*/ 0 w 1448951"/>
              <a:gd name="connsiteY3" fmla="*/ 2617365 h 2617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8951" h="2617365">
                <a:moveTo>
                  <a:pt x="1442907" y="0"/>
                </a:moveTo>
                <a:cubicBezTo>
                  <a:pt x="1382087" y="149604"/>
                  <a:pt x="1539380" y="229299"/>
                  <a:pt x="1359017" y="285226"/>
                </a:cubicBezTo>
                <a:cubicBezTo>
                  <a:pt x="1178654" y="341153"/>
                  <a:pt x="717259" y="310394"/>
                  <a:pt x="360727" y="335560"/>
                </a:cubicBezTo>
                <a:cubicBezTo>
                  <a:pt x="281032" y="922789"/>
                  <a:pt x="106960" y="1812022"/>
                  <a:pt x="0" y="2617365"/>
                </a:cubicBezTo>
              </a:path>
            </a:pathLst>
          </a:custGeom>
          <a:noFill/>
          <a:ln w="3365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25A9296-51A8-4C84-A095-402F22E75351}"/>
              </a:ext>
            </a:extLst>
          </p:cNvPr>
          <p:cNvSpPr txBox="1"/>
          <p:nvPr/>
        </p:nvSpPr>
        <p:spPr>
          <a:xfrm>
            <a:off x="6762574" y="4234175"/>
            <a:ext cx="45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7030A0"/>
                </a:solidFill>
              </a:rPr>
              <a:t>53</a:t>
            </a:r>
          </a:p>
        </p:txBody>
      </p:sp>
      <p:sp>
        <p:nvSpPr>
          <p:cNvPr id="11" name="Szabadkézi sokszög: alakzat 10">
            <a:extLst>
              <a:ext uri="{FF2B5EF4-FFF2-40B4-BE49-F238E27FC236}">
                <a16:creationId xmlns:a16="http://schemas.microsoft.com/office/drawing/2014/main" id="{3F11CDCD-C9FA-4EF2-8624-195530A9C357}"/>
              </a:ext>
            </a:extLst>
          </p:cNvPr>
          <p:cNvSpPr/>
          <p:nvPr/>
        </p:nvSpPr>
        <p:spPr>
          <a:xfrm>
            <a:off x="4693217" y="1881275"/>
            <a:ext cx="3904726" cy="782448"/>
          </a:xfrm>
          <a:custGeom>
            <a:avLst/>
            <a:gdLst>
              <a:gd name="connsiteX0" fmla="*/ 1719743 w 1719743"/>
              <a:gd name="connsiteY0" fmla="*/ 104820 h 2411792"/>
              <a:gd name="connsiteX1" fmla="*/ 1333850 w 1719743"/>
              <a:gd name="connsiteY1" fmla="*/ 146765 h 2411792"/>
              <a:gd name="connsiteX2" fmla="*/ 335560 w 1719743"/>
              <a:gd name="connsiteY2" fmla="*/ 171932 h 2411792"/>
              <a:gd name="connsiteX3" fmla="*/ 0 w 1719743"/>
              <a:gd name="connsiteY3" fmla="*/ 2411792 h 241179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1719743 w 1719743"/>
              <a:gd name="connsiteY0" fmla="*/ 0 h 2306972"/>
              <a:gd name="connsiteX1" fmla="*/ 1333850 w 1719743"/>
              <a:gd name="connsiteY1" fmla="*/ 41945 h 2306972"/>
              <a:gd name="connsiteX2" fmla="*/ 335560 w 1719743"/>
              <a:gd name="connsiteY2" fmla="*/ 67112 h 2306972"/>
              <a:gd name="connsiteX3" fmla="*/ 0 w 1719743"/>
              <a:gd name="connsiteY3" fmla="*/ 2306972 h 2306972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0 w 4228051"/>
              <a:gd name="connsiteY3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250281 w 4235051"/>
              <a:gd name="connsiteY3" fmla="*/ 192837 h 511728"/>
              <a:gd name="connsiteX4" fmla="*/ 7000 w 4235051"/>
              <a:gd name="connsiteY4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1424739 w 4235051"/>
              <a:gd name="connsiteY3" fmla="*/ 369006 h 511728"/>
              <a:gd name="connsiteX4" fmla="*/ 250281 w 4235051"/>
              <a:gd name="connsiteY4" fmla="*/ 192837 h 511728"/>
              <a:gd name="connsiteX5" fmla="*/ 7000 w 4235051"/>
              <a:gd name="connsiteY5" fmla="*/ 511728 h 511728"/>
              <a:gd name="connsiteX0" fmla="*/ 4235051 w 4235051"/>
              <a:gd name="connsiteY0" fmla="*/ 0 h 511728"/>
              <a:gd name="connsiteX1" fmla="*/ 3849158 w 4235051"/>
              <a:gd name="connsiteY1" fmla="*/ 41945 h 511728"/>
              <a:gd name="connsiteX2" fmla="*/ 2850868 w 4235051"/>
              <a:gd name="connsiteY2" fmla="*/ 67112 h 511728"/>
              <a:gd name="connsiteX3" fmla="*/ 1424739 w 4235051"/>
              <a:gd name="connsiteY3" fmla="*/ 369006 h 511728"/>
              <a:gd name="connsiteX4" fmla="*/ 250281 w 4235051"/>
              <a:gd name="connsiteY4" fmla="*/ 192837 h 511728"/>
              <a:gd name="connsiteX5" fmla="*/ 7000 w 4235051"/>
              <a:gd name="connsiteY5" fmla="*/ 511728 h 511728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1417739 w 4228051"/>
              <a:gd name="connsiteY3" fmla="*/ 369006 h 511728"/>
              <a:gd name="connsiteX4" fmla="*/ 243281 w 4228051"/>
              <a:gd name="connsiteY4" fmla="*/ 192837 h 511728"/>
              <a:gd name="connsiteX5" fmla="*/ 0 w 4228051"/>
              <a:gd name="connsiteY5" fmla="*/ 511728 h 511728"/>
              <a:gd name="connsiteX0" fmla="*/ 4228051 w 4228051"/>
              <a:gd name="connsiteY0" fmla="*/ 0 h 511728"/>
              <a:gd name="connsiteX1" fmla="*/ 3842158 w 4228051"/>
              <a:gd name="connsiteY1" fmla="*/ 41945 h 511728"/>
              <a:gd name="connsiteX2" fmla="*/ 2843868 w 4228051"/>
              <a:gd name="connsiteY2" fmla="*/ 67112 h 511728"/>
              <a:gd name="connsiteX3" fmla="*/ 1417739 w 4228051"/>
              <a:gd name="connsiteY3" fmla="*/ 369006 h 511728"/>
              <a:gd name="connsiteX4" fmla="*/ 243281 w 4228051"/>
              <a:gd name="connsiteY4" fmla="*/ 192837 h 511728"/>
              <a:gd name="connsiteX5" fmla="*/ 0 w 4228051"/>
              <a:gd name="connsiteY5" fmla="*/ 511728 h 511728"/>
              <a:gd name="connsiteX0" fmla="*/ 3942826 w 3942826"/>
              <a:gd name="connsiteY0" fmla="*/ 0 h 763398"/>
              <a:gd name="connsiteX1" fmla="*/ 3842158 w 3942826"/>
              <a:gd name="connsiteY1" fmla="*/ 293615 h 763398"/>
              <a:gd name="connsiteX2" fmla="*/ 2843868 w 3942826"/>
              <a:gd name="connsiteY2" fmla="*/ 318782 h 763398"/>
              <a:gd name="connsiteX3" fmla="*/ 1417739 w 3942826"/>
              <a:gd name="connsiteY3" fmla="*/ 620676 h 763398"/>
              <a:gd name="connsiteX4" fmla="*/ 243281 w 3942826"/>
              <a:gd name="connsiteY4" fmla="*/ 444507 h 763398"/>
              <a:gd name="connsiteX5" fmla="*/ 0 w 3942826"/>
              <a:gd name="connsiteY5" fmla="*/ 763398 h 763398"/>
              <a:gd name="connsiteX0" fmla="*/ 3876151 w 3876151"/>
              <a:gd name="connsiteY0" fmla="*/ 0 h 782448"/>
              <a:gd name="connsiteX1" fmla="*/ 3775483 w 3876151"/>
              <a:gd name="connsiteY1" fmla="*/ 293615 h 782448"/>
              <a:gd name="connsiteX2" fmla="*/ 2777193 w 3876151"/>
              <a:gd name="connsiteY2" fmla="*/ 318782 h 782448"/>
              <a:gd name="connsiteX3" fmla="*/ 1351064 w 3876151"/>
              <a:gd name="connsiteY3" fmla="*/ 620676 h 782448"/>
              <a:gd name="connsiteX4" fmla="*/ 176606 w 3876151"/>
              <a:gd name="connsiteY4" fmla="*/ 444507 h 782448"/>
              <a:gd name="connsiteX5" fmla="*/ 0 w 3876151"/>
              <a:gd name="connsiteY5" fmla="*/ 782448 h 782448"/>
              <a:gd name="connsiteX0" fmla="*/ 3876151 w 3876151"/>
              <a:gd name="connsiteY0" fmla="*/ 0 h 782448"/>
              <a:gd name="connsiteX1" fmla="*/ 3775483 w 3876151"/>
              <a:gd name="connsiteY1" fmla="*/ 293615 h 782448"/>
              <a:gd name="connsiteX2" fmla="*/ 2777193 w 3876151"/>
              <a:gd name="connsiteY2" fmla="*/ 318782 h 782448"/>
              <a:gd name="connsiteX3" fmla="*/ 1351064 w 3876151"/>
              <a:gd name="connsiteY3" fmla="*/ 620676 h 782448"/>
              <a:gd name="connsiteX4" fmla="*/ 195656 w 3876151"/>
              <a:gd name="connsiteY4" fmla="*/ 444507 h 782448"/>
              <a:gd name="connsiteX5" fmla="*/ 0 w 3876151"/>
              <a:gd name="connsiteY5" fmla="*/ 782448 h 782448"/>
              <a:gd name="connsiteX0" fmla="*/ 3904726 w 3904726"/>
              <a:gd name="connsiteY0" fmla="*/ 0 h 782448"/>
              <a:gd name="connsiteX1" fmla="*/ 3804058 w 3904726"/>
              <a:gd name="connsiteY1" fmla="*/ 293615 h 782448"/>
              <a:gd name="connsiteX2" fmla="*/ 2805768 w 3904726"/>
              <a:gd name="connsiteY2" fmla="*/ 318782 h 782448"/>
              <a:gd name="connsiteX3" fmla="*/ 1379639 w 3904726"/>
              <a:gd name="connsiteY3" fmla="*/ 620676 h 782448"/>
              <a:gd name="connsiteX4" fmla="*/ 224231 w 3904726"/>
              <a:gd name="connsiteY4" fmla="*/ 444507 h 782448"/>
              <a:gd name="connsiteX5" fmla="*/ 0 w 3904726"/>
              <a:gd name="connsiteY5" fmla="*/ 782448 h 782448"/>
              <a:gd name="connsiteX0" fmla="*/ 3904726 w 3904726"/>
              <a:gd name="connsiteY0" fmla="*/ 0 h 782448"/>
              <a:gd name="connsiteX1" fmla="*/ 3804058 w 3904726"/>
              <a:gd name="connsiteY1" fmla="*/ 293615 h 782448"/>
              <a:gd name="connsiteX2" fmla="*/ 2805768 w 3904726"/>
              <a:gd name="connsiteY2" fmla="*/ 318782 h 782448"/>
              <a:gd name="connsiteX3" fmla="*/ 1379639 w 3904726"/>
              <a:gd name="connsiteY3" fmla="*/ 620676 h 782448"/>
              <a:gd name="connsiteX4" fmla="*/ 233756 w 3904726"/>
              <a:gd name="connsiteY4" fmla="*/ 444507 h 782448"/>
              <a:gd name="connsiteX5" fmla="*/ 0 w 3904726"/>
              <a:gd name="connsiteY5" fmla="*/ 782448 h 782448"/>
              <a:gd name="connsiteX0" fmla="*/ 3904726 w 3904726"/>
              <a:gd name="connsiteY0" fmla="*/ 0 h 782448"/>
              <a:gd name="connsiteX1" fmla="*/ 3804058 w 3904726"/>
              <a:gd name="connsiteY1" fmla="*/ 293615 h 782448"/>
              <a:gd name="connsiteX2" fmla="*/ 2805768 w 3904726"/>
              <a:gd name="connsiteY2" fmla="*/ 318782 h 782448"/>
              <a:gd name="connsiteX3" fmla="*/ 1379639 w 3904726"/>
              <a:gd name="connsiteY3" fmla="*/ 620676 h 782448"/>
              <a:gd name="connsiteX4" fmla="*/ 252806 w 3904726"/>
              <a:gd name="connsiteY4" fmla="*/ 434982 h 782448"/>
              <a:gd name="connsiteX5" fmla="*/ 0 w 3904726"/>
              <a:gd name="connsiteY5" fmla="*/ 782448 h 782448"/>
              <a:gd name="connsiteX0" fmla="*/ 3904726 w 3904726"/>
              <a:gd name="connsiteY0" fmla="*/ 0 h 782448"/>
              <a:gd name="connsiteX1" fmla="*/ 3804058 w 3904726"/>
              <a:gd name="connsiteY1" fmla="*/ 293615 h 782448"/>
              <a:gd name="connsiteX2" fmla="*/ 2805768 w 3904726"/>
              <a:gd name="connsiteY2" fmla="*/ 318782 h 782448"/>
              <a:gd name="connsiteX3" fmla="*/ 1522514 w 3904726"/>
              <a:gd name="connsiteY3" fmla="*/ 611151 h 782448"/>
              <a:gd name="connsiteX4" fmla="*/ 252806 w 3904726"/>
              <a:gd name="connsiteY4" fmla="*/ 434982 h 782448"/>
              <a:gd name="connsiteX5" fmla="*/ 0 w 3904726"/>
              <a:gd name="connsiteY5" fmla="*/ 782448 h 782448"/>
              <a:gd name="connsiteX0" fmla="*/ 3904726 w 3904726"/>
              <a:gd name="connsiteY0" fmla="*/ 0 h 782448"/>
              <a:gd name="connsiteX1" fmla="*/ 3804058 w 3904726"/>
              <a:gd name="connsiteY1" fmla="*/ 293615 h 782448"/>
              <a:gd name="connsiteX2" fmla="*/ 2805768 w 3904726"/>
              <a:gd name="connsiteY2" fmla="*/ 318782 h 782448"/>
              <a:gd name="connsiteX3" fmla="*/ 1512989 w 3904726"/>
              <a:gd name="connsiteY3" fmla="*/ 630201 h 782448"/>
              <a:gd name="connsiteX4" fmla="*/ 252806 w 3904726"/>
              <a:gd name="connsiteY4" fmla="*/ 434982 h 782448"/>
              <a:gd name="connsiteX5" fmla="*/ 0 w 3904726"/>
              <a:gd name="connsiteY5" fmla="*/ 782448 h 782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04726" h="782448">
                <a:moveTo>
                  <a:pt x="3904726" y="0"/>
                </a:moveTo>
                <a:cubicBezTo>
                  <a:pt x="3827128" y="15380"/>
                  <a:pt x="3987218" y="240485"/>
                  <a:pt x="3804058" y="293615"/>
                </a:cubicBezTo>
                <a:cubicBezTo>
                  <a:pt x="3620898" y="346745"/>
                  <a:pt x="3193060" y="310411"/>
                  <a:pt x="2805768" y="318782"/>
                </a:cubicBezTo>
                <a:cubicBezTo>
                  <a:pt x="2418476" y="327153"/>
                  <a:pt x="1946420" y="609247"/>
                  <a:pt x="1512989" y="630201"/>
                </a:cubicBezTo>
                <a:cubicBezTo>
                  <a:pt x="1079558" y="651155"/>
                  <a:pt x="539430" y="524447"/>
                  <a:pt x="252806" y="434982"/>
                </a:cubicBezTo>
                <a:cubicBezTo>
                  <a:pt x="131166" y="534252"/>
                  <a:pt x="141215" y="592279"/>
                  <a:pt x="0" y="782448"/>
                </a:cubicBezTo>
              </a:path>
            </a:pathLst>
          </a:custGeom>
          <a:noFill/>
          <a:ln w="2603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872DC3E-F3DA-4CE8-89F5-CA9CEDE34376}"/>
              </a:ext>
            </a:extLst>
          </p:cNvPr>
          <p:cNvSpPr txBox="1"/>
          <p:nvPr/>
        </p:nvSpPr>
        <p:spPr>
          <a:xfrm>
            <a:off x="4371990" y="2621781"/>
            <a:ext cx="7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C00000"/>
                </a:solidFill>
              </a:rPr>
              <a:t>41</a:t>
            </a:r>
          </a:p>
        </p:txBody>
      </p:sp>
      <p:sp>
        <p:nvSpPr>
          <p:cNvPr id="6" name="Szabadkézi sokszög: alakzat 5">
            <a:extLst>
              <a:ext uri="{FF2B5EF4-FFF2-40B4-BE49-F238E27FC236}">
                <a16:creationId xmlns:a16="http://schemas.microsoft.com/office/drawing/2014/main" id="{C145F42A-0378-47BB-AD09-E2807E29E8FF}"/>
              </a:ext>
            </a:extLst>
          </p:cNvPr>
          <p:cNvSpPr/>
          <p:nvPr/>
        </p:nvSpPr>
        <p:spPr>
          <a:xfrm>
            <a:off x="8722683" y="1912690"/>
            <a:ext cx="203203" cy="276198"/>
          </a:xfrm>
          <a:custGeom>
            <a:avLst/>
            <a:gdLst>
              <a:gd name="connsiteX0" fmla="*/ 203203 w 203203"/>
              <a:gd name="connsiteY0" fmla="*/ 226503 h 276198"/>
              <a:gd name="connsiteX1" fmla="*/ 18645 w 203203"/>
              <a:gd name="connsiteY1" fmla="*/ 260059 h 276198"/>
              <a:gd name="connsiteX2" fmla="*/ 18645 w 203203"/>
              <a:gd name="connsiteY2" fmla="*/ 0 h 27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203" h="276198">
                <a:moveTo>
                  <a:pt x="203203" y="226503"/>
                </a:moveTo>
                <a:cubicBezTo>
                  <a:pt x="126304" y="262156"/>
                  <a:pt x="49405" y="297810"/>
                  <a:pt x="18645" y="260059"/>
                </a:cubicBezTo>
                <a:cubicBezTo>
                  <a:pt x="-12115" y="222308"/>
                  <a:pt x="469" y="55927"/>
                  <a:pt x="18645" y="0"/>
                </a:cubicBezTo>
              </a:path>
            </a:pathLst>
          </a:custGeom>
          <a:noFill/>
          <a:ln w="2730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B9A7F866-CFFD-482D-8E01-3CB90E94F679}"/>
              </a:ext>
            </a:extLst>
          </p:cNvPr>
          <p:cNvSpPr txBox="1"/>
          <p:nvPr/>
        </p:nvSpPr>
        <p:spPr>
          <a:xfrm>
            <a:off x="8836885" y="1648167"/>
            <a:ext cx="78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2F528F"/>
                </a:solidFill>
              </a:rPr>
              <a:t>43</a:t>
            </a:r>
          </a:p>
        </p:txBody>
      </p:sp>
      <p:sp>
        <p:nvSpPr>
          <p:cNvPr id="13" name="Szabadkézi sokszög: alakzat 12">
            <a:extLst>
              <a:ext uri="{FF2B5EF4-FFF2-40B4-BE49-F238E27FC236}">
                <a16:creationId xmlns:a16="http://schemas.microsoft.com/office/drawing/2014/main" id="{12B50DAE-1E8E-4CB1-BD8B-BDA2C46DC491}"/>
              </a:ext>
            </a:extLst>
          </p:cNvPr>
          <p:cNvSpPr/>
          <p:nvPr/>
        </p:nvSpPr>
        <p:spPr>
          <a:xfrm>
            <a:off x="4655890" y="2273417"/>
            <a:ext cx="327171" cy="109056"/>
          </a:xfrm>
          <a:custGeom>
            <a:avLst/>
            <a:gdLst>
              <a:gd name="connsiteX0" fmla="*/ 327171 w 327171"/>
              <a:gd name="connsiteY0" fmla="*/ 109056 h 109056"/>
              <a:gd name="connsiteX1" fmla="*/ 0 w 327171"/>
              <a:gd name="connsiteY1" fmla="*/ 0 h 109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7171" h="109056">
                <a:moveTo>
                  <a:pt x="327171" y="109056"/>
                </a:moveTo>
                <a:lnTo>
                  <a:pt x="0" y="0"/>
                </a:lnTo>
              </a:path>
            </a:pathLst>
          </a:custGeom>
          <a:noFill/>
          <a:ln w="31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9B8BBE2C-E6CE-4321-8DD6-DB6F03B970F7}"/>
              </a:ext>
            </a:extLst>
          </p:cNvPr>
          <p:cNvSpPr txBox="1"/>
          <p:nvPr/>
        </p:nvSpPr>
        <p:spPr>
          <a:xfrm>
            <a:off x="4371990" y="2107794"/>
            <a:ext cx="28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6699"/>
                </a:solidFill>
              </a:rPr>
              <a:t>5</a:t>
            </a:r>
          </a:p>
        </p:txBody>
      </p:sp>
      <p:sp>
        <p:nvSpPr>
          <p:cNvPr id="15" name="Téglalap: lekerekített 14">
            <a:extLst>
              <a:ext uri="{FF2B5EF4-FFF2-40B4-BE49-F238E27FC236}">
                <a16:creationId xmlns:a16="http://schemas.microsoft.com/office/drawing/2014/main" id="{EA9B78E9-C091-4FB8-B8D3-7D13DA5A442A}"/>
              </a:ext>
            </a:extLst>
          </p:cNvPr>
          <p:cNvSpPr/>
          <p:nvPr/>
        </p:nvSpPr>
        <p:spPr>
          <a:xfrm>
            <a:off x="381072" y="946485"/>
            <a:ext cx="2121380" cy="48320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b="1" u="sng" dirty="0" err="1">
                <a:solidFill>
                  <a:srgbClr val="2F528F"/>
                </a:solidFill>
              </a:rPr>
              <a:t>Hourly</a:t>
            </a:r>
            <a:r>
              <a:rPr lang="hu-HU" sz="1400" b="1" u="sng" dirty="0">
                <a:solidFill>
                  <a:srgbClr val="2F528F"/>
                </a:solidFill>
              </a:rPr>
              <a:t> </a:t>
            </a:r>
            <a:r>
              <a:rPr lang="hu-HU" sz="1400" b="1" u="sng" dirty="0" err="1">
                <a:solidFill>
                  <a:srgbClr val="2F528F"/>
                </a:solidFill>
              </a:rPr>
              <a:t>data</a:t>
            </a:r>
            <a:r>
              <a:rPr lang="hu-HU" sz="1400" b="1" u="sng" dirty="0">
                <a:solidFill>
                  <a:srgbClr val="2F528F"/>
                </a:solidFill>
              </a:rPr>
              <a:t> [</a:t>
            </a:r>
            <a:r>
              <a:rPr lang="hu-HU" sz="1400" b="1" u="sng" dirty="0" err="1">
                <a:solidFill>
                  <a:srgbClr val="2F528F"/>
                </a:solidFill>
              </a:rPr>
              <a:t>hour</a:t>
            </a:r>
            <a:r>
              <a:rPr lang="hu-HU" sz="1400" b="1" u="sng" dirty="0">
                <a:solidFill>
                  <a:srgbClr val="2F528F"/>
                </a:solidFill>
              </a:rPr>
              <a:t>/</a:t>
            </a:r>
            <a:r>
              <a:rPr lang="hu-HU" sz="1400" b="1" u="sng" dirty="0" err="1">
                <a:solidFill>
                  <a:srgbClr val="2F528F"/>
                </a:solidFill>
              </a:rPr>
              <a:t>vehicle</a:t>
            </a:r>
            <a:r>
              <a:rPr lang="hu-HU" sz="1400" b="1" u="sng" dirty="0">
                <a:solidFill>
                  <a:srgbClr val="2F528F"/>
                </a:solidFill>
              </a:rPr>
              <a:t>]:</a:t>
            </a:r>
          </a:p>
          <a:p>
            <a:endParaRPr lang="hu-HU" sz="1400" b="1" u="sng" dirty="0">
              <a:solidFill>
                <a:srgbClr val="2F528F"/>
              </a:solidFill>
            </a:endParaRPr>
          </a:p>
          <a:p>
            <a:endParaRPr lang="hu-HU" sz="1400" b="1" u="sng" dirty="0">
              <a:solidFill>
                <a:srgbClr val="2F528F"/>
              </a:solidFill>
            </a:endParaRPr>
          </a:p>
          <a:p>
            <a:endParaRPr lang="hu-HU" sz="1400" b="1" u="sng" dirty="0">
              <a:solidFill>
                <a:srgbClr val="2F528F"/>
              </a:solidFill>
            </a:endParaRPr>
          </a:p>
          <a:p>
            <a:endParaRPr lang="hu-HU" sz="1400" b="1" u="sng" dirty="0">
              <a:solidFill>
                <a:srgbClr val="2F528F"/>
              </a:solidFill>
            </a:endParaRPr>
          </a:p>
          <a:p>
            <a:endParaRPr lang="hu-HU" sz="1400" b="1" u="sng" dirty="0">
              <a:solidFill>
                <a:srgbClr val="2F528F"/>
              </a:solidFill>
            </a:endParaRPr>
          </a:p>
          <a:p>
            <a:endParaRPr lang="hu-HU" sz="1400" b="1" dirty="0">
              <a:solidFill>
                <a:srgbClr val="2F528F"/>
              </a:solidFill>
            </a:endParaRPr>
          </a:p>
          <a:p>
            <a:endParaRPr lang="hu-HU" sz="1400" b="1" dirty="0">
              <a:solidFill>
                <a:srgbClr val="2F528F"/>
              </a:solidFill>
            </a:endParaRPr>
          </a:p>
          <a:p>
            <a:r>
              <a:rPr lang="hu-HU" sz="1400" b="1" dirty="0">
                <a:solidFill>
                  <a:srgbClr val="2F528F"/>
                </a:solidFill>
              </a:rPr>
              <a:t>3: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>
                <a:solidFill>
                  <a:srgbClr val="2F528F"/>
                </a:solidFill>
              </a:rPr>
              <a:t>From</a:t>
            </a:r>
            <a:r>
              <a:rPr lang="hu-HU" sz="1200" dirty="0">
                <a:solidFill>
                  <a:srgbClr val="2F528F"/>
                </a:solidFill>
              </a:rPr>
              <a:t> </a:t>
            </a:r>
            <a:r>
              <a:rPr lang="hu-HU" sz="1200" dirty="0" err="1">
                <a:solidFill>
                  <a:srgbClr val="2F528F"/>
                </a:solidFill>
              </a:rPr>
              <a:t>elsewhere</a:t>
            </a:r>
            <a:r>
              <a:rPr lang="hu-HU" sz="1200" dirty="0">
                <a:solidFill>
                  <a:srgbClr val="2F528F"/>
                </a:solidFill>
              </a:rPr>
              <a:t>: 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>
                <a:solidFill>
                  <a:srgbClr val="2F528F"/>
                </a:solidFill>
              </a:rPr>
              <a:t>Exp</a:t>
            </a:r>
            <a:r>
              <a:rPr lang="hu-HU" sz="1200" dirty="0">
                <a:solidFill>
                  <a:srgbClr val="2F528F"/>
                </a:solidFill>
              </a:rPr>
              <a:t>. Szentkirályi, Mária</a:t>
            </a:r>
          </a:p>
          <a:p>
            <a:r>
              <a:rPr lang="hu-HU" sz="1400" b="1" dirty="0">
                <a:solidFill>
                  <a:srgbClr val="2F528F"/>
                </a:solidFill>
              </a:rPr>
              <a:t>4:</a:t>
            </a:r>
          </a:p>
          <a:p>
            <a:pPr marL="108000" indent="-285750">
              <a:buFont typeface="Arial" panose="020B0604020202020204" pitchFamily="34" charset="0"/>
              <a:buChar char="•"/>
            </a:pPr>
            <a:r>
              <a:rPr lang="hu-HU" sz="1200" dirty="0" err="1">
                <a:solidFill>
                  <a:srgbClr val="2F528F"/>
                </a:solidFill>
              </a:rPr>
              <a:t>From</a:t>
            </a:r>
            <a:r>
              <a:rPr lang="hu-HU" sz="1200" dirty="0">
                <a:solidFill>
                  <a:srgbClr val="2F528F"/>
                </a:solidFill>
              </a:rPr>
              <a:t> </a:t>
            </a:r>
            <a:r>
              <a:rPr lang="hu-HU" sz="1200" dirty="0" err="1">
                <a:solidFill>
                  <a:srgbClr val="2F528F"/>
                </a:solidFill>
              </a:rPr>
              <a:t>elsewhere</a:t>
            </a:r>
            <a:r>
              <a:rPr lang="hu-HU" sz="1200" dirty="0">
                <a:solidFill>
                  <a:srgbClr val="2F528F"/>
                </a:solidFill>
              </a:rPr>
              <a:t>: 267</a:t>
            </a:r>
          </a:p>
          <a:p>
            <a:pPr marL="108000" indent="-285750">
              <a:buFont typeface="Arial" panose="020B0604020202020204" pitchFamily="34" charset="0"/>
              <a:buChar char="•"/>
            </a:pPr>
            <a:r>
              <a:rPr lang="hu-HU" sz="1200" dirty="0" err="1">
                <a:solidFill>
                  <a:srgbClr val="2F528F"/>
                </a:solidFill>
              </a:rPr>
              <a:t>Exp</a:t>
            </a:r>
            <a:r>
              <a:rPr lang="hu-HU" sz="1200" dirty="0">
                <a:solidFill>
                  <a:srgbClr val="2F528F"/>
                </a:solidFill>
              </a:rPr>
              <a:t>. </a:t>
            </a:r>
            <a:r>
              <a:rPr lang="hu-HU" sz="1200" dirty="0" err="1">
                <a:solidFill>
                  <a:srgbClr val="2F528F"/>
                </a:solidFill>
              </a:rPr>
              <a:t>Csepreghy</a:t>
            </a:r>
            <a:r>
              <a:rPr lang="hu-HU" sz="1200" dirty="0">
                <a:solidFill>
                  <a:srgbClr val="2F528F"/>
                </a:solidFill>
              </a:rPr>
              <a:t>, Mária, Szentkirályi</a:t>
            </a:r>
          </a:p>
          <a:p>
            <a:r>
              <a:rPr lang="hu-HU" sz="1400" b="1" dirty="0" err="1">
                <a:solidFill>
                  <a:srgbClr val="2F528F"/>
                </a:solidFill>
              </a:rPr>
              <a:t>Other</a:t>
            </a:r>
            <a:r>
              <a:rPr lang="hu-HU" sz="1400" b="1" dirty="0">
                <a:solidFill>
                  <a:srgbClr val="2F528F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>
                <a:solidFill>
                  <a:srgbClr val="2F528F"/>
                </a:solidFill>
              </a:rPr>
              <a:t>71 </a:t>
            </a:r>
            <a:r>
              <a:rPr lang="hu-HU" sz="1200" dirty="0" err="1">
                <a:solidFill>
                  <a:srgbClr val="2F528F"/>
                </a:solidFill>
              </a:rPr>
              <a:t>vehicle</a:t>
            </a:r>
            <a:r>
              <a:rPr lang="hu-HU" sz="1200" dirty="0">
                <a:solidFill>
                  <a:srgbClr val="2F528F"/>
                </a:solidFill>
              </a:rPr>
              <a:t>: parking/ </a:t>
            </a:r>
            <a:r>
              <a:rPr lang="hu-HU" sz="1200" dirty="0" err="1">
                <a:solidFill>
                  <a:srgbClr val="2F528F"/>
                </a:solidFill>
              </a:rPr>
              <a:t>leave</a:t>
            </a:r>
            <a:r>
              <a:rPr lang="hu-HU" sz="1200" dirty="0">
                <a:solidFill>
                  <a:srgbClr val="2F528F"/>
                </a:solidFill>
              </a:rPr>
              <a:t> </a:t>
            </a:r>
            <a:r>
              <a:rPr lang="hu-HU" sz="1200" dirty="0" err="1">
                <a:solidFill>
                  <a:srgbClr val="2F528F"/>
                </a:solidFill>
              </a:rPr>
              <a:t>on</a:t>
            </a:r>
            <a:r>
              <a:rPr lang="hu-HU" sz="1200" dirty="0">
                <a:solidFill>
                  <a:srgbClr val="2F528F"/>
                </a:solidFill>
              </a:rPr>
              <a:t> Pál </a:t>
            </a:r>
            <a:r>
              <a:rPr lang="hu-HU" sz="1200" dirty="0" err="1">
                <a:solidFill>
                  <a:srgbClr val="2F528F"/>
                </a:solidFill>
              </a:rPr>
              <a:t>street</a:t>
            </a:r>
            <a:endParaRPr lang="hu-HU" sz="1200" dirty="0">
              <a:solidFill>
                <a:srgbClr val="2F528F"/>
              </a:solidFill>
            </a:endParaRPr>
          </a:p>
          <a:p>
            <a:r>
              <a:rPr lang="hu-HU" sz="1200" dirty="0">
                <a:solidFill>
                  <a:srgbClr val="2F528F"/>
                </a:solidFill>
              </a:rPr>
              <a:t>*: </a:t>
            </a:r>
            <a:r>
              <a:rPr lang="en-US" sz="1200" dirty="0">
                <a:solidFill>
                  <a:srgbClr val="2F528F"/>
                </a:solidFill>
              </a:rPr>
              <a:t>total values do not include these</a:t>
            </a:r>
            <a:r>
              <a:rPr lang="hu-HU" sz="1200" dirty="0">
                <a:solidFill>
                  <a:srgbClr val="2F528F"/>
                </a:solidFill>
              </a:rPr>
              <a:t>.</a:t>
            </a:r>
          </a:p>
        </p:txBody>
      </p:sp>
      <p:graphicFrame>
        <p:nvGraphicFramePr>
          <p:cNvPr id="17" name="Táblázat 17">
            <a:extLst>
              <a:ext uri="{FF2B5EF4-FFF2-40B4-BE49-F238E27FC236}">
                <a16:creationId xmlns:a16="http://schemas.microsoft.com/office/drawing/2014/main" id="{E263E989-F35E-4799-B54D-2D18655D2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001179"/>
              </p:ext>
            </p:extLst>
          </p:nvPr>
        </p:nvGraphicFramePr>
        <p:xfrm>
          <a:off x="381072" y="1620967"/>
          <a:ext cx="2121378" cy="139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366">
                  <a:extLst>
                    <a:ext uri="{9D8B030D-6E8A-4147-A177-3AD203B41FA5}">
                      <a16:colId xmlns:a16="http://schemas.microsoft.com/office/drawing/2014/main" val="1211691825"/>
                    </a:ext>
                  </a:extLst>
                </a:gridCol>
                <a:gridCol w="358503">
                  <a:extLst>
                    <a:ext uri="{9D8B030D-6E8A-4147-A177-3AD203B41FA5}">
                      <a16:colId xmlns:a16="http://schemas.microsoft.com/office/drawing/2014/main" val="2206483774"/>
                    </a:ext>
                  </a:extLst>
                </a:gridCol>
                <a:gridCol w="358503">
                  <a:extLst>
                    <a:ext uri="{9D8B030D-6E8A-4147-A177-3AD203B41FA5}">
                      <a16:colId xmlns:a16="http://schemas.microsoft.com/office/drawing/2014/main" val="3208858499"/>
                    </a:ext>
                  </a:extLst>
                </a:gridCol>
                <a:gridCol w="358503">
                  <a:extLst>
                    <a:ext uri="{9D8B030D-6E8A-4147-A177-3AD203B41FA5}">
                      <a16:colId xmlns:a16="http://schemas.microsoft.com/office/drawing/2014/main" val="2986674959"/>
                    </a:ext>
                  </a:extLst>
                </a:gridCol>
                <a:gridCol w="358503">
                  <a:extLst>
                    <a:ext uri="{9D8B030D-6E8A-4147-A177-3AD203B41FA5}">
                      <a16:colId xmlns:a16="http://schemas.microsoft.com/office/drawing/2014/main" val="21777394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hu-HU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2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5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2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5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2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5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2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5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52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82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Sum </a:t>
                      </a:r>
                      <a:r>
                        <a:rPr lang="hu-HU" sz="900" dirty="0" err="1"/>
                        <a:t>cars</a:t>
                      </a:r>
                      <a:r>
                        <a:rPr lang="hu-HU" sz="9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5103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Motorbike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8113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900" dirty="0" err="1"/>
                        <a:t>Bicicle</a:t>
                      </a:r>
                      <a:r>
                        <a:rPr lang="hu-HU" sz="9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3600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900" dirty="0" err="1"/>
                        <a:t>Bus</a:t>
                      </a:r>
                      <a:r>
                        <a:rPr lang="hu-HU" sz="9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3031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900" dirty="0" err="1"/>
                        <a:t>Trolley</a:t>
                      </a:r>
                      <a:r>
                        <a:rPr lang="hu-HU" sz="900" dirty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7584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92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90</Words>
  <Application>Microsoft Office PowerPoint</Application>
  <PresentationFormat>Szélesvásznú</PresentationFormat>
  <Paragraphs>52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TÓTH Emma (BKK)</dc:creator>
  <cp:lastModifiedBy>SZŐKE László (BKK)</cp:lastModifiedBy>
  <cp:revision>10</cp:revision>
  <dcterms:created xsi:type="dcterms:W3CDTF">2024-11-04T12:21:09Z</dcterms:created>
  <dcterms:modified xsi:type="dcterms:W3CDTF">2024-11-12T09:34:24Z</dcterms:modified>
</cp:coreProperties>
</file>